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22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380"/>
    </p:cViewPr>
  </p:sorterViewPr>
  <p:gridSpacing cx="76200" cy="76200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3047</Words>
  <Application>Microsoft Office PowerPoint</Application>
  <PresentationFormat>Widescreen</PresentationFormat>
  <Paragraphs>453</Paragraphs>
  <Slides>24</Slides>
  <Notes>24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24</vt:i4>
      </vt:variant>
    </vt:vector>
  </HeadingPairs>
  <TitlesOfParts>
    <vt:vector size="33" baseType="lpstr">
      <vt:lpstr>Quattrocento Sans</vt:lpstr>
      <vt:lpstr>Noto Sans SC</vt:lpstr>
      <vt:lpstr>Calibri</vt:lpstr>
      <vt:lpstr>Arial</vt:lpstr>
      <vt:lpstr>Sorts Mill Goudy</vt:lpstr>
      <vt:lpstr>Microsoft YaHei</vt:lpstr>
      <vt:lpstr>Hedvig Letters Sans</vt:lpstr>
      <vt:lpstr>Custom Theme</vt:lpstr>
      <vt:lpstr>1_Custom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iTelos: Stratified Data Integration Methodology</vt:lpstr>
      <vt:lpstr>Presentazione standard di PowerPoint</vt:lpstr>
      <vt:lpstr>Presentazione standard di PowerPoint</vt:lpstr>
      <vt:lpstr>Presentazione standard di PowerPoint</vt:lpstr>
    </vt:vector>
  </TitlesOfParts>
  <Company>Moonshot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Missing Long Tail of the Semantic Web</dc:title>
  <dc:subject>The Missing Long Tail of the Semantic Web</dc:subject>
  <dc:creator>Kimi</dc:creator>
  <cp:lastModifiedBy>fausto</cp:lastModifiedBy>
  <cp:revision>14</cp:revision>
  <dcterms:created xsi:type="dcterms:W3CDTF">2026-02-23T13:04:00Z</dcterms:created>
  <dcterms:modified xsi:type="dcterms:W3CDTF">2026-03-11T08:58:47Z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IGC">
    <vt:lpwstr>{"Label":"The Missing Long Tail of the Semantic Web","ContentProducer":"001191110108MACG2KBH8F10000","ProduceID":"19c8a712-15a2-8e4c-8000-0000418d981f","ReservedCode1":"","ContentPropagator":"001191110108MACG2KBH8F20000","PropagateID":"19c8a712-15a2-8e4c-</vt:lpwstr>
  </property>
  <property fmtid="{D5CDD505-2E9C-101B-9397-08002B2CF9AE}" pid="3" name="ICV">
    <vt:lpwstr>63D40389DB634AEC85DCE57CD77AFF78_13</vt:lpwstr>
  </property>
  <property fmtid="{D5CDD505-2E9C-101B-9397-08002B2CF9AE}" pid="4" name="KSOProductBuildVer">
    <vt:lpwstr>1033-12.2.0.23196</vt:lpwstr>
  </property>
</Properties>
</file>